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sldIdLst>
    <p:sldId id="256" r:id="rId2"/>
    <p:sldId id="265" r:id="rId3"/>
    <p:sldId id="257" r:id="rId4"/>
    <p:sldId id="258" r:id="rId5"/>
    <p:sldId id="259" r:id="rId6"/>
    <p:sldId id="262" r:id="rId7"/>
    <p:sldId id="263" r:id="rId8"/>
    <p:sldId id="264" r:id="rId9"/>
    <p:sldId id="261" r:id="rId10"/>
    <p:sldId id="266" r:id="rId11"/>
    <p:sldId id="267" r:id="rId12"/>
    <p:sldId id="260" r:id="rId13"/>
    <p:sldId id="268" r:id="rId14"/>
    <p:sldId id="269" r:id="rId15"/>
    <p:sldId id="270" r:id="rId16"/>
    <p:sldId id="274" r:id="rId17"/>
    <p:sldId id="275" r:id="rId18"/>
    <p:sldId id="271" r:id="rId19"/>
    <p:sldId id="272" r:id="rId20"/>
    <p:sldId id="273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95D8C0-89FB-4EC5-BDCC-4BBE91F7C620}" type="datetimeFigureOut">
              <a:rPr lang="en-US" smtClean="0"/>
              <a:t>04-Dec-17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668833-1987-4204-BBCA-E095098DE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680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68833-1987-4204-BBCA-E095098DED8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932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4" y="2514601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4" y="4777381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03-Dec-17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1" y="4323812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452954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4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4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03-Dec-17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31781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3244141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50" y="609600"/>
            <a:ext cx="839392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5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4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03-Dec-17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8" y="31781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3244141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2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03-Dec-17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491172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4" y="498308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50" y="609600"/>
            <a:ext cx="839392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03-Dec-17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8" y="491172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4" y="498308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4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03-Dec-17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491172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4" y="498308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03-Dec-17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3" y="627407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7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03-Dec-17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03-Dec-17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4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4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03-Dec-17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31781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3244141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03-Dec-17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787784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4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30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5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03-Dec-17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787784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03-Dec-17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03-Dec-17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4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90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4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03-Dec-17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03-Dec-17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491172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4" y="498308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2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5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Click to </a:t>
            </a:r>
            <a:r>
              <a:rPr lang="en-US" dirty="0" err="1" smtClean="0"/>
              <a:t>dâdadaedit</a:t>
            </a:r>
            <a:r>
              <a:rPr lang="en-US" dirty="0" smtClean="0"/>
              <a:t>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3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03-Dec-17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4" y="6135810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4" y="787784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2wgGSTvS2c&amp;feature=youtu.be" TargetMode="Externa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3183" y="0"/>
            <a:ext cx="11998817" cy="1657474"/>
          </a:xfrm>
          <a:solidFill>
            <a:schemeClr val="bg2">
              <a:lumMod val="9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4800" b="1" dirty="0" smtClean="0">
                <a:solidFill>
                  <a:schemeClr val="tx2">
                    <a:lumMod val="50000"/>
                  </a:schemeClr>
                </a:solidFill>
              </a:rPr>
              <a:t>HÀNH TRANG VÀO NGHỀ</a:t>
            </a:r>
            <a:br>
              <a:rPr lang="en-US" sz="4800" b="1" dirty="0" smtClean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800" b="1" dirty="0" smtClean="0">
                <a:solidFill>
                  <a:schemeClr val="tx2">
                    <a:lumMod val="50000"/>
                  </a:schemeClr>
                </a:solidFill>
              </a:rPr>
              <a:t>TRONG LĨNH VỰC CÔNG NGHỆ THÔNG TIN</a:t>
            </a:r>
            <a:endParaRPr lang="en-US" sz="4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Explosion 2 6"/>
          <p:cNvSpPr/>
          <p:nvPr/>
        </p:nvSpPr>
        <p:spPr>
          <a:xfrm>
            <a:off x="1299973" y="2848970"/>
            <a:ext cx="5452937" cy="3528810"/>
          </a:xfrm>
          <a:prstGeom prst="irregularSeal2">
            <a:avLst/>
          </a:prstGeom>
          <a:solidFill>
            <a:schemeClr val="bg1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07393" y="4044135"/>
            <a:ext cx="3438098" cy="1138481"/>
          </a:xfrm>
        </p:spPr>
        <p:txBody>
          <a:bodyPr>
            <a:noAutofit/>
          </a:bodyPr>
          <a:lstStyle/>
          <a:p>
            <a:r>
              <a:rPr lang="vi-VN" sz="36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Nhóm 2</a:t>
            </a:r>
          </a:p>
          <a:p>
            <a:r>
              <a:rPr lang="vi-VN" sz="36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Lớp: CD17TT8</a:t>
            </a:r>
            <a:endParaRPr lang="vi-VN" sz="3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950" y="2582213"/>
            <a:ext cx="5660897" cy="37670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01103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  <p:sndAc>
          <p:stSnd>
            <p:snd r:embed="rId2" name="chimes.wav"/>
          </p:stSnd>
        </p:sndAc>
      </p:transition>
    </mc:Choice>
    <mc:Fallback>
      <p:transition spd="slow">
        <p:fade/>
        <p:sndAc>
          <p:stSnd>
            <p:snd r:embed="rId2" name="chimes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820193" y="611231"/>
            <a:ext cx="8911687" cy="12808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II. NGUYÊN TẮC LÀM VIỆC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37344" y="1590337"/>
            <a:ext cx="490257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hóm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có </a:t>
            </a: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thể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họp </a:t>
            </a: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online qua facebook, messenger,… vào 9h tối mỗi khi gặp vấn đề khó khăn hoặc có vấn đề cần bàn bạc gấp</a:t>
            </a: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2400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Nhóm còn sử dụng phần mềm GitHub để biết được tiến độ làm việc của các thành </a:t>
            </a: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viên.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124" y="1566049"/>
            <a:ext cx="3391101" cy="45376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22770" y="6217977"/>
            <a:ext cx="6448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Một đoạn hội thoại nhỏ trong quá trình họp nhóm</a:t>
            </a:r>
            <a:endParaRPr lang="vi-V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923224" y="1227864"/>
            <a:ext cx="89116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5025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820193" y="611231"/>
            <a:ext cx="8911687" cy="12808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II. NGUYÊN TẮC LÀM VIỆC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020" y="1483497"/>
            <a:ext cx="9164860" cy="46096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3255940" y="6312076"/>
            <a:ext cx="6040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Nhóm sử dụng GitHub để xem và chỉnh sửa tài liệu</a:t>
            </a:r>
            <a:endParaRPr lang="vi-V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820193" y="1251676"/>
            <a:ext cx="89116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576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820193" y="611231"/>
            <a:ext cx="8911687" cy="12808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III. XỬ PHẠT VÀ KHEN THƯỞNG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820193" y="1391293"/>
            <a:ext cx="35545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Xử phạt</a:t>
            </a:r>
            <a:endParaRPr lang="vi-VN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20193" y="1892121"/>
            <a:ext cx="8663210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Khi </a:t>
            </a: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cá nhân hoàn thành không đúng hạn, ít hoặc không tương tác với nhóm.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Wingdings" panose="05000000000000000000" pitchFamily="2" charset="2"/>
              <a:buChar char=""/>
            </a:pP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Nhắc nhở, khiển trách.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Cá </a:t>
            </a: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nhân không chịu làm việc, không tôn trọng nhóm.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Wingdings" panose="05000000000000000000" pitchFamily="2" charset="2"/>
              <a:buChar char=""/>
            </a:pP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Báo cáo với giáo viên, loại khỏi danh sách thực hiện đồ án.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72949" y="3888789"/>
            <a:ext cx="35545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Khen thưởng</a:t>
            </a:r>
            <a:endParaRPr lang="vi-VN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20193" y="4442787"/>
            <a:ext cx="8663210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Khi </a:t>
            </a: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hoàn thành trước thời hạn, hoàn thành tốt nội dung của mình.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Tích </a:t>
            </a: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cực giúp đỡ các thành viên khi gặp khó khăn.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Đề </a:t>
            </a: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xuất các ý tưởng sáng tạo, hướng đi phù hợp cho nhóm.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57300" lvl="2" indent="-342900">
              <a:buFont typeface="Wingdings" panose="05000000000000000000" pitchFamily="2" charset="2"/>
              <a:buChar char=""/>
            </a:pP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Động viên, khích </a:t>
            </a: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lệ 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hoặc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nhóm </a:t>
            </a: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mời đi </a:t>
            </a: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820193" y="1251676"/>
            <a:ext cx="89116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9466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691405" y="636989"/>
            <a:ext cx="8911687" cy="12808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dirty="0" smtClean="0"/>
              <a:t>***HOẠT ĐỘNG NHÓM***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738" y="1917879"/>
            <a:ext cx="5789019" cy="39229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4" name="Straight Connector 3"/>
          <p:cNvCxnSpPr/>
          <p:nvPr/>
        </p:nvCxnSpPr>
        <p:spPr>
          <a:xfrm>
            <a:off x="1820193" y="1251676"/>
            <a:ext cx="89116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980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  <p:sndAc>
          <p:stSnd>
            <p:snd r:embed="rId2" name="chimes.wav"/>
          </p:stSnd>
        </p:sndAc>
      </p:transition>
    </mc:Choice>
    <mc:Fallback>
      <p:transition spd="slow">
        <p:fade/>
        <p:sndAc>
          <p:stSnd>
            <p:snd r:embed="rId2" name="chimes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820193" y="611231"/>
            <a:ext cx="8911687" cy="12808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I. XÁC ĐỊNH MỤC TIÊU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820193" y="1251676"/>
            <a:ext cx="317747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Mục tiêu chính</a:t>
            </a:r>
            <a:r>
              <a:rPr lang="vi-VN" dirty="0" smtClean="0"/>
              <a:t>: </a:t>
            </a:r>
            <a:endParaRPr lang="vi-VN" dirty="0"/>
          </a:p>
        </p:txBody>
      </p:sp>
      <p:sp>
        <p:nvSpPr>
          <p:cNvPr id="4" name="Rectangle 3"/>
          <p:cNvSpPr/>
          <p:nvPr/>
        </p:nvSpPr>
        <p:spPr>
          <a:xfrm>
            <a:off x="1820192" y="1805674"/>
            <a:ext cx="891168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Làm </a:t>
            </a: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một Video Clip phỏng vấn về những anh/chị có kinh nghiệm trong nghề thuộc lĩnh vực công nghệ thông </a:t>
            </a: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tin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Một </a:t>
            </a: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file word báo cáo quá trình làm việc nhóm.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Một </a:t>
            </a: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file powerpoint thuyết trình.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Tất </a:t>
            </a: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cả những thứ nêu trên phải được hoàn thành trước thời hạn được giao.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820192" y="4298492"/>
            <a:ext cx="299473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Mục tiêu phụ: </a:t>
            </a:r>
            <a:endParaRPr lang="vi-VN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20192" y="4821884"/>
            <a:ext cx="8911687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Tìm </a:t>
            </a: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được 2 người trở lên có kinh nghiệm làm việc để phỏng vấn.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Học </a:t>
            </a: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cách chỉnh sửa video qua các phần mềm.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708597" y="1251676"/>
            <a:ext cx="89116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1930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1820193" y="1251676"/>
            <a:ext cx="89116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/>
          <p:cNvSpPr txBox="1">
            <a:spLocks/>
          </p:cNvSpPr>
          <p:nvPr/>
        </p:nvSpPr>
        <p:spPr>
          <a:xfrm>
            <a:off x="1820193" y="611231"/>
            <a:ext cx="8911687" cy="12808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II. CÁC BƯỚC TIẾN HÀNH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20192" y="1702119"/>
            <a:ext cx="8911687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vi-VN" sz="2400" u="sng" dirty="0">
                <a:latin typeface="Times New Roman" panose="02020603050405020304" pitchFamily="18" charset="0"/>
                <a:ea typeface="Times New Roman" panose="02020603050405020304" pitchFamily="18" charset="0"/>
              </a:rPr>
              <a:t>B1</a:t>
            </a: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Theo những mục tiêu đã đặt ra, nhóm đã phân công công việc cho các thành viên để thực hiện, đảm bảo đi đúng tiến độ.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vi-VN" sz="2400" u="sng" dirty="0">
                <a:latin typeface="Times New Roman" panose="02020603050405020304" pitchFamily="18" charset="0"/>
                <a:ea typeface="Times New Roman" panose="02020603050405020304" pitchFamily="18" charset="0"/>
              </a:rPr>
              <a:t>B2</a:t>
            </a: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Mỗi người đều nắm rõ công việc và thời gian hoàn thành thông qua biên bản họp nhóm đã được soạn thảo.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vi-VN" sz="2400" u="sng" dirty="0">
                <a:latin typeface="Times New Roman" panose="02020603050405020304" pitchFamily="18" charset="0"/>
                <a:ea typeface="Times New Roman" panose="02020603050405020304" pitchFamily="18" charset="0"/>
              </a:rPr>
              <a:t>B3</a:t>
            </a: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Các thành viên bắt tay vào công việc của mình. Bao gồm: tìm kiếm đối tượng phỏng vấn, học cách sử dụng phần mềm xử lí video, chỉnh sửa video, làm báo cáo,…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vi-VN" sz="2400" u="sng" dirty="0">
                <a:latin typeface="Times New Roman" panose="02020603050405020304" pitchFamily="18" charset="0"/>
                <a:ea typeface="Times New Roman" panose="02020603050405020304" pitchFamily="18" charset="0"/>
              </a:rPr>
              <a:t>B4</a:t>
            </a: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Sau khi hoàn thành, sẽ đưa cho nhóm trưởng xem xét và chỉnh sửa.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vi-VN" sz="2400" u="sng" dirty="0">
                <a:latin typeface="Times New Roman" panose="02020603050405020304" pitchFamily="18" charset="0"/>
                <a:ea typeface="Times New Roman" panose="02020603050405020304" pitchFamily="18" charset="0"/>
              </a:rPr>
              <a:t>B5</a:t>
            </a: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Cuối cùng, nộp thành quả cho giáo viên.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343922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1820193" y="1251676"/>
            <a:ext cx="89116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/>
          <p:cNvSpPr txBox="1">
            <a:spLocks/>
          </p:cNvSpPr>
          <p:nvPr/>
        </p:nvSpPr>
        <p:spPr>
          <a:xfrm>
            <a:off x="1820193" y="611231"/>
            <a:ext cx="8911687" cy="12808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III. KHÓ KHĂN &amp; GIẢI QUYẾT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20192" y="1505355"/>
            <a:ext cx="891168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vi-VN" dirty="0">
                <a:latin typeface="Times New Roman" panose="02020603050405020304" pitchFamily="18" charset="0"/>
                <a:ea typeface="Times New Roman" panose="02020603050405020304" pitchFamily="18" charset="0"/>
              </a:rPr>
              <a:t>Trong quá trình thực hiện đồ án, nhóm đã gặp phải không ít khó khăn</a:t>
            </a:r>
            <a:r>
              <a:rPr lang="vi-V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vi-VN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Đầu tiên:</a:t>
            </a:r>
            <a:r>
              <a:rPr lang="vi-VN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nhóm mới thành lập, khó khăn trong giao tiếp.</a:t>
            </a:r>
            <a:endParaRPr lang="en-US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vi-VN" dirty="0">
                <a:latin typeface="Times New Roman" panose="02020603050405020304" pitchFamily="18" charset="0"/>
                <a:ea typeface="Times New Roman" panose="02020603050405020304" pitchFamily="18" charset="0"/>
              </a:rPr>
              <a:t>Trước tình hình đó, nhóm đã tích cực đi cùng nhau, cùng trao đổi thảo luận, hoạt động nhóm thường xuyên </a:t>
            </a:r>
            <a:r>
              <a:rPr lang="vi-V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hơn.</a:t>
            </a:r>
            <a:endParaRPr lang="en-US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Thứ </a:t>
            </a:r>
            <a:r>
              <a:rPr lang="vi-VN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hai:</a:t>
            </a:r>
            <a:r>
              <a:rPr lang="vi-VN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chưa có kinh nghiệm chỉnh sửa video.</a:t>
            </a:r>
            <a:endParaRPr lang="en-US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vi-VN" dirty="0">
                <a:latin typeface="Times New Roman" panose="02020603050405020304" pitchFamily="18" charset="0"/>
                <a:ea typeface="Times New Roman" panose="02020603050405020304" pitchFamily="18" charset="0"/>
              </a:rPr>
              <a:t>Không ai trong nhóm từng chỉnh sửa video, vì vậy công việc này được giao cho 2 người cùng thực hiện để giảm bớt gánh nặng. </a:t>
            </a:r>
            <a:r>
              <a:rPr lang="vi-V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Họ </a:t>
            </a:r>
            <a:r>
              <a:rPr lang="vi-VN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có thể giúp đỡ, trao đổi </a:t>
            </a:r>
            <a:r>
              <a:rPr lang="vi-V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với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nhau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algn="just"/>
            <a:endParaRPr lang="en-US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vi-VN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Thứ ba:</a:t>
            </a:r>
            <a:r>
              <a:rPr lang="vi-VN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tìm kiếm đối tượng phỏng vấn.</a:t>
            </a:r>
            <a:endParaRPr lang="en-US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vi-VN" dirty="0">
                <a:latin typeface="Times New Roman" panose="02020603050405020304" pitchFamily="18" charset="0"/>
                <a:ea typeface="Times New Roman" panose="02020603050405020304" pitchFamily="18" charset="0"/>
              </a:rPr>
              <a:t>Nhóm không có nhiều mối quan hệ, việc tìm người rất khó khăn. Mỗi người đều phải đi hỏi thăm nhiều nơi, nhờ nhiều người giúp </a:t>
            </a:r>
            <a:r>
              <a:rPr lang="vi-VN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đỡ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903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1820193" y="1251676"/>
            <a:ext cx="89116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/>
          <p:cNvSpPr txBox="1">
            <a:spLocks/>
          </p:cNvSpPr>
          <p:nvPr/>
        </p:nvSpPr>
        <p:spPr>
          <a:xfrm>
            <a:off x="1820193" y="611231"/>
            <a:ext cx="8911687" cy="12808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IV. THUẬN LỢI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20193" y="1621472"/>
            <a:ext cx="8911687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vi-VN" dirty="0">
                <a:latin typeface="Times New Roman" panose="02020603050405020304" pitchFamily="18" charset="0"/>
                <a:ea typeface="Times New Roman" panose="02020603050405020304" pitchFamily="18" charset="0"/>
              </a:rPr>
              <a:t>Bên cạnh những khó khăn trên, thì cũng có một số thuận lợi giúp cho việc thực hiện đồ án diễn ra tốt hơn.</a:t>
            </a:r>
            <a:endParaRPr lang="en-US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vi-VN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Thứ nhất: </a:t>
            </a:r>
            <a:r>
              <a:rPr lang="vi-VN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có sự giúp đỡ của giáo viên.</a:t>
            </a:r>
            <a:endParaRPr lang="en-US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vi-VN" dirty="0">
                <a:latin typeface="Times New Roman" panose="02020603050405020304" pitchFamily="18" charset="0"/>
                <a:ea typeface="Times New Roman" panose="02020603050405020304" pitchFamily="18" charset="0"/>
              </a:rPr>
              <a:t>Khi có thắc mắc hoặc khó khăn thì giáo viên sẽ hướng dẫn cụ thể, cho lời khuyên giúp nhóm đi đúng hướng.</a:t>
            </a:r>
            <a:endParaRPr lang="en-US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vi-VN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Thứ hai:</a:t>
            </a:r>
            <a:r>
              <a:rPr lang="vi-VN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Liên lạc dễ dàng.</a:t>
            </a:r>
            <a:endParaRPr lang="en-US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vi-VN" dirty="0">
                <a:latin typeface="Times New Roman" panose="02020603050405020304" pitchFamily="18" charset="0"/>
                <a:ea typeface="Times New Roman" panose="02020603050405020304" pitchFamily="18" charset="0"/>
              </a:rPr>
              <a:t>Các thành viên đều có các thiết bị để liên lạc như smartphone, laptop,… dễ dàng trao đổi ý kiến với nhau bất cứ đâu và bất cứ lúc nào.</a:t>
            </a:r>
            <a:endParaRPr lang="en-US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vi-VN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Thứ ba:</a:t>
            </a:r>
            <a:r>
              <a:rPr lang="vi-VN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Video mẫu trên mạng.</a:t>
            </a:r>
            <a:endParaRPr lang="en-US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vi-VN" dirty="0">
                <a:latin typeface="Times New Roman" panose="02020603050405020304" pitchFamily="18" charset="0"/>
                <a:ea typeface="Times New Roman" panose="02020603050405020304" pitchFamily="18" charset="0"/>
              </a:rPr>
              <a:t>Khi xem video mẫu, giúp nhóm biết được cần thực hiện như thế nào, bao gồm cách thức thực hiện, những cảnh quay,…</a:t>
            </a:r>
            <a:endParaRPr lang="en-US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vi-VN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087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691405" y="636989"/>
            <a:ext cx="8911687" cy="12808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/>
              <a:t>***SẢN PHẨM CỦA NHÓM***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150258" y="2230072"/>
            <a:ext cx="8452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www.youtube.com/watch?v=I2wgGSTvS2c&amp;feature=youtu.be</a:t>
            </a:r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820193" y="1251676"/>
            <a:ext cx="89116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491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  <p:sndAc>
          <p:stSnd>
            <p:snd r:embed="rId2" name="chimes.wav"/>
          </p:stSnd>
        </p:sndAc>
      </p:transition>
    </mc:Choice>
    <mc:Fallback>
      <p:transition spd="slow">
        <p:fade/>
        <p:sndAc>
          <p:stSnd>
            <p:snd r:embed="rId2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691405" y="636989"/>
            <a:ext cx="8911687" cy="12808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/>
              <a:t>***KẾT QUẢ THU HOẠCH***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779" y="2059025"/>
            <a:ext cx="7462938" cy="37314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7" name="Straight Connector 6"/>
          <p:cNvCxnSpPr/>
          <p:nvPr/>
        </p:nvCxnSpPr>
        <p:spPr>
          <a:xfrm>
            <a:off x="1820193" y="1251676"/>
            <a:ext cx="89116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852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  <p:sndAc>
          <p:stSnd>
            <p:snd r:embed="rId2" name="chimes.wav"/>
          </p:stSnd>
        </p:sndAc>
      </p:transition>
    </mc:Choice>
    <mc:Fallback>
      <p:transition spd="slow">
        <p:fade/>
        <p:sndAc>
          <p:stSnd>
            <p:snd r:embed="rId2" name="chimes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1405" y="636989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***TỔ CHỨC NHÓM***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1038895" y="2047380"/>
            <a:ext cx="6096000" cy="298543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Bàn </a:t>
            </a: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bạc về cách thức thực hiện đồ án</a:t>
            </a: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Phân </a:t>
            </a: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chia công việc cho từng thành viên</a:t>
            </a: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Xác </a:t>
            </a: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định thời gian bắt đầu và kết thúc cho mỗi công đoạn</a:t>
            </a: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Điều </a:t>
            </a: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chỉnh một số vấn đề phát sinh</a:t>
            </a: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Trao </a:t>
            </a: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đổi thông tin, nhận xét, góp ý, giúp đỡ lẫn nhau trong quá trình làm việc</a:t>
            </a: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777" y="2047380"/>
            <a:ext cx="5479223" cy="4104128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820193" y="1251676"/>
            <a:ext cx="89116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824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  <p:sndAc>
          <p:stSnd>
            <p:snd r:embed="rId2" name="chimes.wav"/>
          </p:stSnd>
        </p:sndAc>
      </p:transition>
    </mc:Choice>
    <mc:Fallback>
      <p:transition spd="slow">
        <p:fade/>
        <p:sndAc>
          <p:stSnd>
            <p:snd r:embed="rId2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820193" y="611231"/>
            <a:ext cx="8911687" cy="12808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vi-VN" dirty="0" smtClean="0"/>
              <a:t>I. </a:t>
            </a:r>
            <a:r>
              <a:rPr lang="en-US" dirty="0" smtClean="0"/>
              <a:t>KỸ NĂNG:</a:t>
            </a:r>
            <a:endParaRPr lang="vi-VN" dirty="0" smtClean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820193" y="1563070"/>
            <a:ext cx="61045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Tăng cường kỹ năng năng làm việc nhóm.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 tiếp.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Tự học, tự tiềm hiểu một chương trình mới.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Thuyết trình đám đông.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Lãnh đạo.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Quản lí thời gian.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Tổ chức họp.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Thiết kế và quản lí chiến lược.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820193" y="1251676"/>
            <a:ext cx="89116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797" y="1704682"/>
            <a:ext cx="4539065" cy="3502427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08284848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820193" y="611231"/>
            <a:ext cx="8911687" cy="12808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vi-VN" dirty="0" smtClean="0"/>
              <a:t>I</a:t>
            </a:r>
            <a:r>
              <a:rPr lang="en-US" dirty="0"/>
              <a:t>I</a:t>
            </a:r>
            <a:r>
              <a:rPr lang="vi-VN" dirty="0" smtClean="0"/>
              <a:t>. </a:t>
            </a:r>
            <a:r>
              <a:rPr lang="en-US" dirty="0" smtClean="0"/>
              <a:t>KIẾN THỨC:</a:t>
            </a:r>
            <a:endParaRPr lang="vi-VN" dirty="0" smtClean="0"/>
          </a:p>
          <a:p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1820193" y="1251676"/>
            <a:ext cx="89116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199" y="1987640"/>
            <a:ext cx="4648200" cy="381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1820193" y="1584316"/>
            <a:ext cx="54220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Cách sử dụng một số phần mềm mới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Những thông tin chuyên ngành công nghệ thông tin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Yêu cầu của những nhà tuyển dụng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Những điều sinh viên còn thiếu sót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số định hướng cho tương lai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vi-V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0102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820193" y="611231"/>
            <a:ext cx="8911687" cy="12808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vi-VN" dirty="0" smtClean="0"/>
              <a:t>I</a:t>
            </a:r>
            <a:r>
              <a:rPr lang="en-US" dirty="0" smtClean="0"/>
              <a:t>II</a:t>
            </a:r>
            <a:r>
              <a:rPr lang="vi-VN" dirty="0" smtClean="0"/>
              <a:t>. </a:t>
            </a:r>
            <a:r>
              <a:rPr lang="en-US" dirty="0" smtClean="0"/>
              <a:t>THÁI ĐỘ:</a:t>
            </a:r>
            <a:endParaRPr lang="vi-VN" dirty="0" smtClean="0"/>
          </a:p>
          <a:p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1820193" y="1251676"/>
            <a:ext cx="89116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511100" y="2613774"/>
            <a:ext cx="51773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Chăm chỉ, siêng năng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Ham học hỏi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Không ngừng cố gắng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thực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Tôn trọng, hòa đồng với mọi người xung quanh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Có ý thức trách nhiệm trong công việc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Tinh thần vui vẻ, lạc quan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265" y="1427513"/>
            <a:ext cx="6757116" cy="253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981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117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  <p:sndAc>
          <p:stSnd>
            <p:snd r:embed="rId2" name="applause.wav"/>
          </p:stSnd>
        </p:sndAc>
      </p:transition>
    </mc:Choice>
    <mc:Fallback>
      <p:transition spd="slow">
        <p:fade/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0193" y="611231"/>
            <a:ext cx="8911687" cy="1280890"/>
          </a:xfrm>
        </p:spPr>
        <p:txBody>
          <a:bodyPr>
            <a:normAutofit/>
          </a:bodyPr>
          <a:lstStyle/>
          <a:p>
            <a:r>
              <a:rPr lang="en-US" dirty="0" smtClean="0"/>
              <a:t>I. THÀNH VIÊN &amp; NHIỆM VỤ:  </a:t>
            </a:r>
            <a:endParaRPr lang="en-US" dirty="0"/>
          </a:p>
        </p:txBody>
      </p:sp>
      <p:cxnSp>
        <p:nvCxnSpPr>
          <p:cNvPr id="9" name="Straight Connector 8"/>
          <p:cNvCxnSpPr>
            <a:stCxn id="2" idx="1"/>
            <a:endCxn id="2" idx="3"/>
          </p:cNvCxnSpPr>
          <p:nvPr/>
        </p:nvCxnSpPr>
        <p:spPr>
          <a:xfrm>
            <a:off x="1820193" y="1251676"/>
            <a:ext cx="89116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169" y="1640655"/>
            <a:ext cx="2775832" cy="493481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820191" y="1387233"/>
            <a:ext cx="61358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vi-VN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Nguyễn Phan Huy (Trưởng nhóm) </a:t>
            </a:r>
            <a:endParaRPr lang="vi-VN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11448" y="2279560"/>
            <a:ext cx="53533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Viết kịch bản quay video</a:t>
            </a:r>
            <a:b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vi-V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Lên kế hoạch các bước thực hiện đồ án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vi-V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Quản lí, giám sát và phân chia nhiệm vụ cho các thành viên</a:t>
            </a:r>
          </a:p>
        </p:txBody>
      </p:sp>
    </p:spTree>
    <p:extLst>
      <p:ext uri="{BB962C8B-B14F-4D97-AF65-F5344CB8AC3E}">
        <p14:creationId xmlns:p14="http://schemas.microsoft.com/office/powerpoint/2010/main" val="39799536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  <p:sndAc>
          <p:stSnd>
            <p:snd r:embed="rId2" name="wind.wav"/>
          </p:stSnd>
        </p:sndAc>
      </p:transition>
    </mc:Choice>
    <mc:Fallback>
      <p:transition spd="slow">
        <p:fade/>
        <p:sndAc>
          <p:stSnd>
            <p:snd r:embed="rId2" name="wind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820193" y="1251676"/>
            <a:ext cx="89116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912" y="1367585"/>
            <a:ext cx="5320936" cy="5395818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820193" y="611231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I. THÀNH VIÊN &amp; NHIỆM VỤ: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364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820193" y="1251676"/>
            <a:ext cx="89116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586238" y="6058565"/>
            <a:ext cx="3633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Tìm kiếm và liên lạc với các đối tượng phỏng vấn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656" y="2206458"/>
            <a:ext cx="2862922" cy="38238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57021" y="1393388"/>
            <a:ext cx="45548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Hồ Quang Phong</a:t>
            </a:r>
            <a:endParaRPr lang="vi-VN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57021" y="6058565"/>
            <a:ext cx="3583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Phỏng vấn các đối tượng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972" y="2206458"/>
            <a:ext cx="2118140" cy="385210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820193" y="1393388"/>
            <a:ext cx="34000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Trần Minh Quân</a:t>
            </a:r>
            <a:endParaRPr lang="vi-VN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820193" y="611231"/>
            <a:ext cx="8911687" cy="128089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I. THÀNH VIÊN &amp; NHIỆM VỤ: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0279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820193" y="1251676"/>
            <a:ext cx="89116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820192" y="1387233"/>
            <a:ext cx="45548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Nguyễn Thanh Tuấn</a:t>
            </a:r>
            <a:endParaRPr lang="vi-VN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036" y="1756565"/>
            <a:ext cx="2856158" cy="477445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60620" y="2206458"/>
            <a:ext cx="2987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Quay video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820193" y="611231"/>
            <a:ext cx="8911687" cy="128089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I. THÀNH VIÊN &amp; NHIỆM VỤ: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3911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820192" y="534119"/>
            <a:ext cx="8911687" cy="12808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I. THÀNH VIÊN &amp; NHIỆM VỤ:  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820193" y="1251676"/>
            <a:ext cx="89116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454046" y="1405901"/>
            <a:ext cx="45548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 Trương Thanh Sang</a:t>
            </a:r>
            <a:endParaRPr lang="vi-VN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r="10719"/>
          <a:stretch/>
        </p:blipFill>
        <p:spPr>
          <a:xfrm>
            <a:off x="8124257" y="1892121"/>
            <a:ext cx="2871989" cy="46389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71638" y="3783803"/>
            <a:ext cx="1875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Xử lí video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560" y="4561733"/>
            <a:ext cx="2580743" cy="19693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7148" r="8529"/>
          <a:stretch/>
        </p:blipFill>
        <p:spPr>
          <a:xfrm>
            <a:off x="1820935" y="1892121"/>
            <a:ext cx="2930671" cy="463891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20193" y="1338123"/>
            <a:ext cx="45548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Trần Hoài Bảo</a:t>
            </a:r>
            <a:endParaRPr lang="vi-VN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64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820193" y="1251676"/>
            <a:ext cx="89116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820191" y="1221235"/>
            <a:ext cx="4554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820191" y="1417050"/>
            <a:ext cx="35545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 Trần Minh Thuận</a:t>
            </a:r>
            <a:endParaRPr lang="vi-VN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704" y="1922562"/>
            <a:ext cx="3292990" cy="43906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20191" y="2532566"/>
            <a:ext cx="41040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Viết biên bản họp nhóm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vi-V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Viết file word báo cáo quá trình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vi-V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Làm powerpoint báo cáo và thuyết trình trước lớp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vi-V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Nộp sản phẩm cho giáo viên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820193" y="611231"/>
            <a:ext cx="8911687" cy="128089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I. THÀNH VIÊN &amp; NHIỆM VỤ: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229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820193" y="611231"/>
            <a:ext cx="8911687" cy="128089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II. NGUYÊN TẮC LÀM VIỆC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820193" y="1611844"/>
            <a:ext cx="5134399" cy="386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Mạnh </a:t>
            </a: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dạn đưa ra các ý kiến khi thảo luận nhóm.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Luôn </a:t>
            </a: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luôn lắng nghe, chia sẻ, hỗ trợ và tôn trọng người khác.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Mỗi </a:t>
            </a: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thành viên phải hoàn thành công việc của mình 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Phải </a:t>
            </a: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chịu trách nhiệm về phần mình đã đảm nhận.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Chủ </a:t>
            </a:r>
            <a:r>
              <a:rPr lang="vi-VN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động tìm kiếm và đề xuất các giải pháp để giải quyết vấn đề.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0" y="1251676"/>
            <a:ext cx="4762500" cy="35718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5" name="Straight Connector 4"/>
          <p:cNvCxnSpPr/>
          <p:nvPr/>
        </p:nvCxnSpPr>
        <p:spPr>
          <a:xfrm>
            <a:off x="1820193" y="1251676"/>
            <a:ext cx="89116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5497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481</TotalTime>
  <Words>1179</Words>
  <Application>Microsoft Office PowerPoint</Application>
  <PresentationFormat>Widescreen</PresentationFormat>
  <Paragraphs>123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Century Gothic</vt:lpstr>
      <vt:lpstr>Tahoma</vt:lpstr>
      <vt:lpstr>Times New Roman</vt:lpstr>
      <vt:lpstr>Wingdings</vt:lpstr>
      <vt:lpstr>Wingdings 3</vt:lpstr>
      <vt:lpstr>Wisp</vt:lpstr>
      <vt:lpstr>HÀNH TRANG VÀO NGHỀ TRONG LĨNH VỰC CÔNG NGHỆ THÔNG TIN</vt:lpstr>
      <vt:lpstr>***TỔ CHỨC NHÓM***</vt:lpstr>
      <vt:lpstr>I. THÀNH VIÊN &amp; NHIỆM VỤ: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94</cp:revision>
  <dcterms:created xsi:type="dcterms:W3CDTF">2017-12-03T15:44:38Z</dcterms:created>
  <dcterms:modified xsi:type="dcterms:W3CDTF">2017-12-03T23:46:03Z</dcterms:modified>
</cp:coreProperties>
</file>